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6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32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133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485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506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77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84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92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3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7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699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6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9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CBCBF7-73D0-418A-B176-7A8FAF0BAF3A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03371-0D0A-499B-B6AD-5662517A99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662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on a boat&#10;&#10;Description automatically generated with medium confidence">
            <a:extLst>
              <a:ext uri="{FF2B5EF4-FFF2-40B4-BE49-F238E27FC236}">
                <a16:creationId xmlns:a16="http://schemas.microsoft.com/office/drawing/2014/main" id="{1B234B70-98BE-43A7-8CBB-1C38DFF1AF3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320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534747-01A3-4FE7-B4B2-42EBE16862E4}"/>
              </a:ext>
            </a:extLst>
          </p:cNvPr>
          <p:cNvSpPr txBox="1"/>
          <p:nvPr/>
        </p:nvSpPr>
        <p:spPr>
          <a:xfrm>
            <a:off x="435429" y="4602453"/>
            <a:ext cx="90133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9600" dirty="0">
                <a:latin typeface="Cloud" panose="02000000000000000000" pitchFamily="50" charset="-34"/>
                <a:cs typeface="Cloud" panose="02000000000000000000" pitchFamily="50" charset="-34"/>
              </a:rPr>
              <a:t>แรงงานประมง</a:t>
            </a:r>
            <a:endParaRPr lang="en-US" sz="9600" dirty="0">
              <a:latin typeface="Cloud" panose="02000000000000000000" pitchFamily="50" charset="-34"/>
              <a:cs typeface="Cloud" panose="02000000000000000000" pitchFamily="50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73887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in a market&#10;&#10;Description automatically generated with low confidence">
            <a:extLst>
              <a:ext uri="{FF2B5EF4-FFF2-40B4-BE49-F238E27FC236}">
                <a16:creationId xmlns:a16="http://schemas.microsoft.com/office/drawing/2014/main" id="{2D2808B8-C8FE-4B5E-BF65-3947C24253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83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56ECFA-CBF7-4C32-B139-77F76A226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5944"/>
            <a:ext cx="12184085" cy="705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24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tx1">
                <a:lumMod val="75000"/>
              </a:schemeClr>
            </a:gs>
            <a:gs pos="82000">
              <a:schemeClr val="tx1">
                <a:lumMod val="75000"/>
              </a:schemeClr>
            </a:gs>
            <a:gs pos="100000">
              <a:schemeClr val="tx1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2869765-422D-4418-AABF-96A8C5A70B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92"/>
          <a:stretch/>
        </p:blipFill>
        <p:spPr>
          <a:xfrm>
            <a:off x="0" y="0"/>
            <a:ext cx="12308114" cy="913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39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erson, outdoor&#10;&#10;Description automatically generated">
            <a:extLst>
              <a:ext uri="{FF2B5EF4-FFF2-40B4-BE49-F238E27FC236}">
                <a16:creationId xmlns:a16="http://schemas.microsoft.com/office/drawing/2014/main" id="{0498A158-6DA0-4057-B2EA-C032CD6789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714"/>
          <a:stretch/>
        </p:blipFill>
        <p:spPr>
          <a:xfrm>
            <a:off x="0" y="-607423"/>
            <a:ext cx="12192000" cy="807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790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</TotalTime>
  <Words>2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Cloud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THANAWAT JANTAWONG</dc:creator>
  <cp:lastModifiedBy>THANAWAT JANTAWONG</cp:lastModifiedBy>
  <cp:revision>2</cp:revision>
  <dcterms:created xsi:type="dcterms:W3CDTF">2021-02-15T14:16:16Z</dcterms:created>
  <dcterms:modified xsi:type="dcterms:W3CDTF">2021-02-15T14:28:51Z</dcterms:modified>
</cp:coreProperties>
</file>

<file path=docProps/thumbnail.jpeg>
</file>